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7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f7c737a2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df7c737a2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f7c737a2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df7c737a2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df7c737a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df7c737a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f7c737a2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f7c737a2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f7c737a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f7c737a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f7c737a2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f7c737a2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f7d6f10ea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f7d6f10ea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df7c737a2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df7c737a2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f7c737a2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df7c737a2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f7c737a2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df7c737a2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Apresentação na tela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Carlos Ribeiro</dc:creator>
  <cp:lastModifiedBy>José Carlos Ribeiro</cp:lastModifiedBy>
  <cp:revision>2</cp:revision>
  <dcterms:modified xsi:type="dcterms:W3CDTF">2023-12-27T14:33:47Z</dcterms:modified>
</cp:coreProperties>
</file>